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0566400" cy="594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194dabca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3194dabca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7" name="Google Shape;67;g23194dabca2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c1805d98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81" name="Google Shape;81;g13c1805d9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194dabca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5" name="Google Shape;105;g23194dabca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b7f3c1ce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g13b7f3c1ce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194dabca2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25" name="Google Shape;125;g23194dabca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5338" y="5146675"/>
            <a:ext cx="1893887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close up of a football b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690"/>
            <a:ext cx="2532063" cy="58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843959" y="1919775"/>
            <a:ext cx="7465947" cy="112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t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6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Column">
  <p:cSld name="1_2 Colum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2988" y="339725"/>
            <a:ext cx="1616075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/>
        </p:nvSpPr>
        <p:spPr>
          <a:xfrm>
            <a:off x="8450263" y="5557838"/>
            <a:ext cx="18288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39600" rIns="79225" bIns="396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Proprietary and Confidential </a:t>
            </a:r>
            <a:fld id="{00000000-1234-1234-1234-123412341234}" type="slidenum"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5363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56824" y="0"/>
            <a:ext cx="8193600" cy="1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56825" y="1153942"/>
            <a:ext cx="46659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Char char="•"/>
              <a:defRPr sz="1800" i="0" u="none" strike="noStrike" cap="none">
                <a:solidFill>
                  <a:srgbClr val="526271"/>
                </a:solidFill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5068650" y="1157367"/>
            <a:ext cx="50715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i="0" u="none" strike="noStrike" cap="none">
                <a:solidFill>
                  <a:srgbClr val="52627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Char char="•"/>
              <a:defRPr sz="1800" i="0" u="none" strike="noStrike" cap="none">
                <a:solidFill>
                  <a:srgbClr val="526271"/>
                </a:solidFill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2200"/>
              <a:buChar char="•"/>
              <a:defRPr sz="2200" i="0" u="none" strike="noStrike" cap="none">
                <a:solidFill>
                  <a:srgbClr val="5262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2989" y="339725"/>
            <a:ext cx="1616075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/>
        </p:nvSpPr>
        <p:spPr>
          <a:xfrm>
            <a:off x="8450263" y="5557840"/>
            <a:ext cx="18288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50" tIns="39400" rIns="78850" bIns="394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Proprietary and Confidential </a:t>
            </a:r>
            <a:fld id="{00000000-1234-1234-1234-123412341234}" type="slidenum"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5363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33025" y="1061100"/>
            <a:ext cx="9901500" cy="4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itle Slide">
  <p:cSld name="Blue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6441" y="2397391"/>
            <a:ext cx="9113520" cy="114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2989" y="339725"/>
            <a:ext cx="1616075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450263" y="5557840"/>
            <a:ext cx="18288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25" tIns="39400" rIns="78825" bIns="394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6"/>
              <a:buFont typeface="Arial"/>
              <a:buNone/>
            </a:pPr>
            <a:r>
              <a:rPr lang="en-US" sz="796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Proprietary and Confidential </a:t>
            </a:r>
            <a:fld id="{00000000-1234-1234-1234-123412341234}" type="slidenum">
              <a:rPr lang="en-US" sz="796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96" b="0" i="0" u="none" strike="noStrike" cap="none">
              <a:solidFill>
                <a:srgbClr val="5363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33025" y="1061100"/>
            <a:ext cx="9901500" cy="43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2989" y="339725"/>
            <a:ext cx="1616075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8450263" y="5557840"/>
            <a:ext cx="18288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825" tIns="39400" rIns="78825" bIns="394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6"/>
              <a:buFont typeface="Arial"/>
              <a:buNone/>
            </a:pPr>
            <a:r>
              <a:rPr lang="en-US" sz="796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Proprietary and Confidential </a:t>
            </a:r>
            <a:fld id="{00000000-1234-1234-1234-123412341234}" type="slidenum">
              <a:rPr lang="en-US" sz="796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96" b="0" i="0" u="none" strike="noStrike" cap="none">
              <a:solidFill>
                <a:srgbClr val="5363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92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15338" y="5146675"/>
            <a:ext cx="1893887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 descr="A close up of a football b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688"/>
            <a:ext cx="2532062" cy="58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3948307" y="1919775"/>
            <a:ext cx="63612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5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Title Slide">
  <p:cSld name="Gray 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">
  <p:cSld name="1_Standar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56823" y="0"/>
            <a:ext cx="8496600" cy="1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/>
          <p:nvPr/>
        </p:nvSpPr>
        <p:spPr>
          <a:xfrm>
            <a:off x="8450718" y="5520326"/>
            <a:ext cx="18288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39600" rIns="79225" bIns="396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Proprietary and Confidential </a:t>
            </a:r>
            <a:fld id="{00000000-1234-1234-1234-123412341234}" type="slidenum">
              <a:rPr lang="en-US" sz="800" b="0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5363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2935" y="338972"/>
            <a:ext cx="1616672" cy="47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74000" y="0"/>
            <a:ext cx="95823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363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434375" y="1133625"/>
            <a:ext cx="9630600" cy="4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49850" y="989975"/>
            <a:ext cx="9630600" cy="4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02054" y="0"/>
            <a:ext cx="100380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627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02054" y="1797032"/>
            <a:ext cx="9962400" cy="3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3D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262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ges.kubra.com/request_a_demo-kubra-com/?_gl=1*ti00jx*_ga*MTk5NTExNTExNC4xNjQ5MDg3MjU5*_ga_MCCW4K7JFD*MTY5MTUyNjIyNi4zNTguMC4xNjkxNTI2MjI2LjYwLjAuMA.." TargetMode="External"/><Relationship Id="rId4" Type="http://schemas.openxmlformats.org/officeDocument/2006/relationships/hyperlink" Target="https://today.kubra.com/news/storm/may-2023-storm-center-releas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2880100" y="2279399"/>
            <a:ext cx="74658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79225" rIns="79225" bIns="792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36372"/>
              </a:buClr>
              <a:buSzPts val="1200"/>
              <a:buFont typeface="Arial"/>
              <a:buNone/>
            </a:pPr>
            <a:r>
              <a:rPr lang="en-US"/>
              <a:t>KUBRA Storm Center </a:t>
            </a:r>
            <a:br>
              <a:rPr lang="en-US"/>
            </a:br>
            <a:r>
              <a:rPr lang="en-US" sz="3300" b="0"/>
              <a:t>Additional Map Layers | August 2023</a:t>
            </a:r>
            <a:endParaRPr sz="33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50" y="-25525"/>
            <a:ext cx="10566300" cy="1546800"/>
          </a:xfrm>
          <a:prstGeom prst="rect">
            <a:avLst/>
          </a:prstGeom>
          <a:solidFill>
            <a:srgbClr val="009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318650" y="323075"/>
            <a:ext cx="99291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Include Additional Map Data on Your Storm Center Outage Map.</a:t>
            </a:r>
            <a:endParaRPr sz="24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Share the Data that Matters to Your Customers.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18650" y="2229500"/>
            <a:ext cx="2248200" cy="309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Aggregate data from multiple sources to provide additional information on Storm Center maps 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7999643" y="2229500"/>
            <a:ext cx="2248200" cy="309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Provide a summary overview of the Additional Map Layer in the Overview Panel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1272925" y="2002130"/>
            <a:ext cx="493800" cy="493800"/>
          </a:xfrm>
          <a:prstGeom prst="ellipse">
            <a:avLst/>
          </a:prstGeom>
          <a:solidFill>
            <a:srgbClr val="0093C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</a:rPr>
              <a:t>1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8951137" y="2002130"/>
            <a:ext cx="493800" cy="493800"/>
          </a:xfrm>
          <a:prstGeom prst="ellipse">
            <a:avLst/>
          </a:prstGeom>
          <a:solidFill>
            <a:srgbClr val="0093C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</a:rPr>
              <a:t>4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2810163" y="2229500"/>
            <a:ext cx="2248200" cy="309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Display information about hazards, planned work, wildfire advisories, gas outages, and more!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719025" y="2002130"/>
            <a:ext cx="493800" cy="493800"/>
          </a:xfrm>
          <a:prstGeom prst="ellipse">
            <a:avLst/>
          </a:prstGeom>
          <a:solidFill>
            <a:srgbClr val="0093C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</a:rPr>
              <a:t>2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5404888" y="2229500"/>
            <a:ext cx="2248200" cy="309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View detailed information about a specific feature by selecting it on the map</a:t>
            </a:r>
            <a:endParaRPr sz="1700" b="1"/>
          </a:p>
        </p:txBody>
      </p:sp>
      <p:sp>
        <p:nvSpPr>
          <p:cNvPr id="78" name="Google Shape;78;p16"/>
          <p:cNvSpPr/>
          <p:nvPr/>
        </p:nvSpPr>
        <p:spPr>
          <a:xfrm>
            <a:off x="6282125" y="2002130"/>
            <a:ext cx="493800" cy="493800"/>
          </a:xfrm>
          <a:prstGeom prst="ellipse">
            <a:avLst/>
          </a:prstGeom>
          <a:solidFill>
            <a:srgbClr val="0093C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</a:rPr>
              <a:t>3</a:t>
            </a:r>
            <a:endParaRPr sz="15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725" tIns="356600" rIns="173725" bIns="2286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Aggregate data from multiple sources to provide additional information on Storm Center maps </a:t>
            </a:r>
            <a:endParaRPr sz="2400"/>
          </a:p>
        </p:txBody>
      </p:sp>
      <p:grpSp>
        <p:nvGrpSpPr>
          <p:cNvPr id="84" name="Google Shape;84;p17"/>
          <p:cNvGrpSpPr/>
          <p:nvPr/>
        </p:nvGrpSpPr>
        <p:grpSpPr>
          <a:xfrm>
            <a:off x="1378975" y="3822775"/>
            <a:ext cx="1364100" cy="1364100"/>
            <a:chOff x="3440250" y="4237225"/>
            <a:chExt cx="1364100" cy="1364100"/>
          </a:xfrm>
        </p:grpSpPr>
        <p:sp>
          <p:nvSpPr>
            <p:cNvPr id="85" name="Google Shape;85;p17"/>
            <p:cNvSpPr/>
            <p:nvPr/>
          </p:nvSpPr>
          <p:spPr>
            <a:xfrm>
              <a:off x="3440250" y="4237225"/>
              <a:ext cx="1364100" cy="1364100"/>
            </a:xfrm>
            <a:prstGeom prst="ellipse">
              <a:avLst/>
            </a:prstGeom>
            <a:noFill/>
            <a:ln w="38100" cap="flat" cmpd="sng">
              <a:solidFill>
                <a:srgbClr val="0093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7"/>
            <p:cNvPicPr preferRelativeResize="0"/>
            <p:nvPr/>
          </p:nvPicPr>
          <p:blipFill rotWithShape="1">
            <a:blip r:embed="rId3">
              <a:alphaModFix/>
            </a:blip>
            <a:srcRect l="16482" t="16482" r="16489" b="16489"/>
            <a:stretch/>
          </p:blipFill>
          <p:spPr>
            <a:xfrm>
              <a:off x="3692838" y="4413613"/>
              <a:ext cx="858925" cy="85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17"/>
          <p:cNvGrpSpPr/>
          <p:nvPr/>
        </p:nvGrpSpPr>
        <p:grpSpPr>
          <a:xfrm>
            <a:off x="2549012" y="2592750"/>
            <a:ext cx="1364100" cy="1364100"/>
            <a:chOff x="5966725" y="2744350"/>
            <a:chExt cx="1364100" cy="1364100"/>
          </a:xfrm>
        </p:grpSpPr>
        <p:pic>
          <p:nvPicPr>
            <p:cNvPr id="88" name="Google Shape;8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19325" y="2996950"/>
              <a:ext cx="858900" cy="858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7"/>
            <p:cNvSpPr/>
            <p:nvPr/>
          </p:nvSpPr>
          <p:spPr>
            <a:xfrm>
              <a:off x="5966725" y="2744350"/>
              <a:ext cx="1364100" cy="1364100"/>
            </a:xfrm>
            <a:prstGeom prst="ellipse">
              <a:avLst/>
            </a:prstGeom>
            <a:noFill/>
            <a:ln w="38100" cap="flat" cmpd="sng">
              <a:solidFill>
                <a:srgbClr val="0093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7"/>
          <p:cNvGrpSpPr/>
          <p:nvPr/>
        </p:nvGrpSpPr>
        <p:grpSpPr>
          <a:xfrm>
            <a:off x="1378975" y="1303975"/>
            <a:ext cx="1364100" cy="1364100"/>
            <a:chOff x="1623525" y="1691250"/>
            <a:chExt cx="1364100" cy="1364100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5">
              <a:alphaModFix/>
            </a:blip>
            <a:srcRect l="14168" t="14168" r="14161" b="14161"/>
            <a:stretch/>
          </p:blipFill>
          <p:spPr>
            <a:xfrm>
              <a:off x="1876126" y="1943850"/>
              <a:ext cx="858901" cy="858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7"/>
            <p:cNvSpPr/>
            <p:nvPr/>
          </p:nvSpPr>
          <p:spPr>
            <a:xfrm>
              <a:off x="1623525" y="1691250"/>
              <a:ext cx="1364100" cy="1364100"/>
            </a:xfrm>
            <a:prstGeom prst="ellipse">
              <a:avLst/>
            </a:prstGeom>
            <a:noFill/>
            <a:ln w="38100" cap="flat" cmpd="sng">
              <a:solidFill>
                <a:srgbClr val="0093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7"/>
          <p:cNvGrpSpPr/>
          <p:nvPr/>
        </p:nvGrpSpPr>
        <p:grpSpPr>
          <a:xfrm>
            <a:off x="6837125" y="2187000"/>
            <a:ext cx="2175600" cy="2175600"/>
            <a:chOff x="6028950" y="2268500"/>
            <a:chExt cx="2175600" cy="2175600"/>
          </a:xfrm>
        </p:grpSpPr>
        <p:pic>
          <p:nvPicPr>
            <p:cNvPr id="94" name="Google Shape;94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34696" y="2667825"/>
              <a:ext cx="1364100" cy="1376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7"/>
            <p:cNvSpPr/>
            <p:nvPr/>
          </p:nvSpPr>
          <p:spPr>
            <a:xfrm>
              <a:off x="6028950" y="2268500"/>
              <a:ext cx="2175600" cy="2175600"/>
            </a:xfrm>
            <a:prstGeom prst="ellipse">
              <a:avLst/>
            </a:prstGeom>
            <a:noFill/>
            <a:ln w="38100" cap="flat" cmpd="sng">
              <a:solidFill>
                <a:srgbClr val="0093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6" name="Google Shape;96;p17"/>
          <p:cNvCxnSpPr>
            <a:stCxn id="92" idx="6"/>
            <a:endCxn id="95" idx="2"/>
          </p:cNvCxnSpPr>
          <p:nvPr/>
        </p:nvCxnSpPr>
        <p:spPr>
          <a:xfrm>
            <a:off x="2743075" y="1986025"/>
            <a:ext cx="4094100" cy="12888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7"/>
          <p:cNvCxnSpPr>
            <a:stCxn id="85" idx="6"/>
            <a:endCxn id="95" idx="2"/>
          </p:cNvCxnSpPr>
          <p:nvPr/>
        </p:nvCxnSpPr>
        <p:spPr>
          <a:xfrm rot="10800000" flipH="1">
            <a:off x="2743075" y="3274825"/>
            <a:ext cx="4094100" cy="12300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7"/>
          <p:cNvCxnSpPr>
            <a:stCxn id="89" idx="6"/>
            <a:endCxn id="95" idx="2"/>
          </p:cNvCxnSpPr>
          <p:nvPr/>
        </p:nvCxnSpPr>
        <p:spPr>
          <a:xfrm>
            <a:off x="3913112" y="3274800"/>
            <a:ext cx="2924100" cy="6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9" name="Google Shape;99;p17"/>
          <p:cNvSpPr txBox="1"/>
          <p:nvPr/>
        </p:nvSpPr>
        <p:spPr>
          <a:xfrm>
            <a:off x="670636" y="1770475"/>
            <a:ext cx="729600" cy="431100"/>
          </a:xfrm>
          <a:prstGeom prst="rect">
            <a:avLst/>
          </a:prstGeom>
          <a:solidFill>
            <a:srgbClr val="0093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WMS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53800" y="4289275"/>
            <a:ext cx="746400" cy="431100"/>
          </a:xfrm>
          <a:prstGeom prst="rect">
            <a:avLst/>
          </a:prstGeom>
          <a:solidFill>
            <a:srgbClr val="0093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OMS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847762" y="3029875"/>
            <a:ext cx="729600" cy="431100"/>
          </a:xfrm>
          <a:prstGeom prst="rect">
            <a:avLst/>
          </a:prstGeom>
          <a:solidFill>
            <a:srgbClr val="0093C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GIS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584475" y="4504825"/>
            <a:ext cx="4680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Seamlessly present data from </a:t>
            </a:r>
            <a:br>
              <a:rPr lang="en-US" sz="1600"/>
            </a:br>
            <a:r>
              <a:rPr lang="en-US" sz="1600"/>
              <a:t>various sources on Storm Center maps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 amt="30000"/>
          </a:blip>
          <a:srcRect t="48911" r="46703" b="2181"/>
          <a:stretch/>
        </p:blipFill>
        <p:spPr>
          <a:xfrm>
            <a:off x="438025" y="1173150"/>
            <a:ext cx="6672973" cy="43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725" tIns="356600" rIns="173725" bIns="2286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Display information about hazards, planned work, </a:t>
            </a:r>
            <a:br>
              <a:rPr lang="en-US" sz="2400"/>
            </a:br>
            <a:r>
              <a:rPr lang="en-US" sz="2400"/>
              <a:t>gas outages, and more!</a:t>
            </a:r>
            <a:endParaRPr sz="2400"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l="1119" t="55426" r="79515" b="2179"/>
          <a:stretch/>
        </p:blipFill>
        <p:spPr>
          <a:xfrm>
            <a:off x="578075" y="1752600"/>
            <a:ext cx="2424600" cy="377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7730025" y="3235225"/>
            <a:ext cx="24246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Additional Layers and Custom Layers are grouped in a new “</a:t>
            </a:r>
            <a:r>
              <a:rPr lang="en-US" sz="1600" b="1"/>
              <a:t>Supplementary Layers</a:t>
            </a:r>
            <a:r>
              <a:rPr lang="en-US" sz="1600"/>
              <a:t>” accordion</a:t>
            </a:r>
            <a:endParaRPr sz="1600"/>
          </a:p>
        </p:txBody>
      </p:sp>
      <p:sp>
        <p:nvSpPr>
          <p:cNvPr id="111" name="Google Shape;111;p18"/>
          <p:cNvSpPr/>
          <p:nvPr/>
        </p:nvSpPr>
        <p:spPr>
          <a:xfrm>
            <a:off x="510725" y="3251125"/>
            <a:ext cx="2694000" cy="1532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112" name="Google Shape;112;p18"/>
          <p:cNvCxnSpPr>
            <a:stCxn id="111" idx="3"/>
            <a:endCxn id="110" idx="1"/>
          </p:cNvCxnSpPr>
          <p:nvPr/>
        </p:nvCxnSpPr>
        <p:spPr>
          <a:xfrm>
            <a:off x="3204725" y="4017175"/>
            <a:ext cx="4525200" cy="6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sm" len="sm"/>
            <a:tailEnd type="oval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725" tIns="356600" rIns="173725" bIns="2286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View detailed information about a specific feature </a:t>
            </a:r>
            <a:br>
              <a:rPr lang="en-US" sz="2400"/>
            </a:br>
            <a:r>
              <a:rPr lang="en-US" sz="2400"/>
              <a:t>by selecting it on the map</a:t>
            </a:r>
            <a:endParaRPr sz="2400"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r="45802"/>
          <a:stretch/>
        </p:blipFill>
        <p:spPr>
          <a:xfrm>
            <a:off x="333025" y="1249725"/>
            <a:ext cx="4252350" cy="41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l="79120" t="18283" r="727" b="6966"/>
          <a:stretch/>
        </p:blipFill>
        <p:spPr>
          <a:xfrm>
            <a:off x="8026575" y="1249725"/>
            <a:ext cx="2115150" cy="41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3625662" y="3121712"/>
            <a:ext cx="673500" cy="59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121" name="Google Shape;121;p19"/>
          <p:cNvSpPr txBox="1"/>
          <p:nvPr/>
        </p:nvSpPr>
        <p:spPr>
          <a:xfrm>
            <a:off x="5209350" y="2778200"/>
            <a:ext cx="24246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Click a specific icon on the map to get detailed updates in the information panel</a:t>
            </a:r>
            <a:endParaRPr sz="1600"/>
          </a:p>
        </p:txBody>
      </p:sp>
      <p:cxnSp>
        <p:nvCxnSpPr>
          <p:cNvPr id="122" name="Google Shape;122;p19"/>
          <p:cNvCxnSpPr>
            <a:stCxn id="120" idx="3"/>
          </p:cNvCxnSpPr>
          <p:nvPr/>
        </p:nvCxnSpPr>
        <p:spPr>
          <a:xfrm>
            <a:off x="4299162" y="3418562"/>
            <a:ext cx="910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93C9"/>
            </a:solidFill>
            <a:prstDash val="solid"/>
            <a:round/>
            <a:headEnd type="none" w="sm" len="sm"/>
            <a:tailEnd type="oval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r="9305"/>
          <a:stretch/>
        </p:blipFill>
        <p:spPr>
          <a:xfrm>
            <a:off x="1132650" y="1011350"/>
            <a:ext cx="7565223" cy="47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333025" y="0"/>
            <a:ext cx="8193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725" tIns="356600" rIns="173725" bIns="2286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Provide a summary overview of the Additional Map Layer in the Overview Panel</a:t>
            </a:r>
            <a:endParaRPr sz="2400"/>
          </a:p>
        </p:txBody>
      </p:sp>
      <p:sp>
        <p:nvSpPr>
          <p:cNvPr id="129" name="Google Shape;129;p20"/>
          <p:cNvSpPr/>
          <p:nvPr/>
        </p:nvSpPr>
        <p:spPr>
          <a:xfrm>
            <a:off x="1006900" y="4173200"/>
            <a:ext cx="1681500" cy="154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28662" y="2397125"/>
            <a:ext cx="9110662" cy="11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39600" rIns="79225" bIns="39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3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3500" dirty="0">
                <a:solidFill>
                  <a:schemeClr val="bg1"/>
                </a:solidFill>
              </a:rPr>
              <a:t> to learn more 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or </a:t>
            </a:r>
            <a:r>
              <a:rPr lang="en-US" sz="3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a demo</a:t>
            </a:r>
            <a:endParaRPr sz="3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UBRA New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Custom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Noto Sans Symbols</vt:lpstr>
      <vt:lpstr>Times New Roman</vt:lpstr>
      <vt:lpstr>Office Theme</vt:lpstr>
      <vt:lpstr>KUBRA New</vt:lpstr>
      <vt:lpstr>KUBRA Storm Center  Additional Map Layers | August 2023</vt:lpstr>
      <vt:lpstr>PowerPoint Presentation</vt:lpstr>
      <vt:lpstr>Aggregate data from multiple sources to provide additional information on Storm Center maps </vt:lpstr>
      <vt:lpstr>Display information about hazards, planned work,  gas outages, and more!</vt:lpstr>
      <vt:lpstr>View detailed information about a specific feature  by selecting it on the map</vt:lpstr>
      <vt:lpstr>Provide a summary overview of the Additional Map Layer in the Overview Panel</vt:lpstr>
      <vt:lpstr>Click here to learn more  or request a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KUBRA Storm Center  Additional Map Layers | August 2023</dc:title>
  <cp:lastModifiedBy>Satamkar, Lemuel</cp:lastModifiedBy>
  <cp:revision>1</cp:revision>
  <dcterms:modified xsi:type="dcterms:W3CDTF">2023-08-08T20:24:36Z</dcterms:modified>
</cp:coreProperties>
</file>